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1" r:id="rId2"/>
    <p:sldId id="302" r:id="rId3"/>
    <p:sldId id="322" r:id="rId4"/>
    <p:sldId id="336" r:id="rId5"/>
    <p:sldId id="338" r:id="rId6"/>
    <p:sldId id="339" r:id="rId7"/>
    <p:sldId id="341" r:id="rId8"/>
    <p:sldId id="342" r:id="rId9"/>
    <p:sldId id="344" r:id="rId10"/>
    <p:sldId id="34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A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3" autoAdjust="0"/>
    <p:restoredTop sz="94660"/>
  </p:normalViewPr>
  <p:slideViewPr>
    <p:cSldViewPr>
      <p:cViewPr>
        <p:scale>
          <a:sx n="69" d="100"/>
          <a:sy n="69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74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2A801E6-8C88-46DA-A947-8CA9B291DE22}" type="datetimeFigureOut">
              <a:rPr lang="ru-RU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D84694D-EE7B-470B-AA8B-20412AE23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301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7EF75-9146-49CB-807B-68383D927D4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1C6C0-C9BB-4A7F-BEA5-918635326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829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556932"/>
            <a:ext cx="7632000" cy="1260000"/>
          </a:xfrm>
        </p:spPr>
        <p:txBody>
          <a:bodyPr/>
          <a:lstStyle>
            <a:lvl1pPr>
              <a:defRPr sz="4800" b="1">
                <a:solidFill>
                  <a:srgbClr val="005DA2"/>
                </a:solidFill>
                <a:effectLst/>
                <a:latin typeface="+mj-lt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7220" y="3528591"/>
            <a:ext cx="6400800" cy="12600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5DA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1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476" y="296652"/>
            <a:ext cx="7632000" cy="900113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23831" y="1593342"/>
            <a:ext cx="7632000" cy="4248000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  <a:lvl2pPr>
              <a:defRPr>
                <a:solidFill>
                  <a:srgbClr val="005DA2"/>
                </a:solidFill>
                <a:latin typeface="+mj-lt"/>
              </a:defRPr>
            </a:lvl2pPr>
            <a:lvl3pPr>
              <a:defRPr>
                <a:solidFill>
                  <a:srgbClr val="005DA2"/>
                </a:solidFill>
                <a:latin typeface="+mj-lt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15806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476" y="296652"/>
            <a:ext cx="7632000" cy="900113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224476" y="1593342"/>
            <a:ext cx="7632000" cy="4248000"/>
          </a:xfrm>
        </p:spPr>
        <p:txBody>
          <a:bodyPr/>
          <a:lstStyle>
            <a:lvl1pPr marL="108000" indent="0">
              <a:buNone/>
              <a:defRPr>
                <a:solidFill>
                  <a:srgbClr val="005DA2"/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44163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476" y="296652"/>
            <a:ext cx="7632000" cy="900113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224476" y="1593342"/>
            <a:ext cx="7632000" cy="4248000"/>
          </a:xfrm>
        </p:spPr>
        <p:txBody>
          <a:bodyPr/>
          <a:lstStyle>
            <a:lvl1pPr marL="342000" indent="-342000">
              <a:buSzPct val="60000"/>
              <a:buFont typeface="Wingdings 2" pitchFamily="18" charset="2"/>
              <a:buChar char="Þ"/>
              <a:defRPr>
                <a:solidFill>
                  <a:srgbClr val="005DA2"/>
                </a:solidFill>
                <a:latin typeface="+mj-lt"/>
              </a:defRPr>
            </a:lvl1pPr>
            <a:lvl2pPr marL="741600" indent="-284400">
              <a:buFont typeface="Arial" pitchFamily="34" charset="0"/>
              <a:buChar char="•"/>
              <a:defRPr>
                <a:solidFill>
                  <a:srgbClr val="005DA2"/>
                </a:solidFill>
                <a:latin typeface="+mj-lt"/>
              </a:defRPr>
            </a:lvl2pPr>
            <a:lvl3pPr marL="1144800" indent="-230400">
              <a:buFont typeface="Courier New" pitchFamily="49" charset="0"/>
              <a:buChar char="o"/>
              <a:defRPr>
                <a:solidFill>
                  <a:srgbClr val="005DA2"/>
                </a:solidFill>
                <a:latin typeface="+mj-lt"/>
              </a:defRPr>
            </a:lvl3pPr>
            <a:lvl4pPr>
              <a:defRPr>
                <a:solidFill>
                  <a:srgbClr val="005DA2"/>
                </a:solidFill>
              </a:defRPr>
            </a:lvl4pPr>
            <a:lvl5pPr>
              <a:defRPr>
                <a:solidFill>
                  <a:srgbClr val="005DA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878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476" y="296652"/>
            <a:ext cx="7632000" cy="900113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23628" y="1592796"/>
            <a:ext cx="3600000" cy="4248000"/>
          </a:xfrm>
        </p:spPr>
        <p:txBody>
          <a:bodyPr/>
          <a:lstStyle>
            <a:lvl1pPr>
              <a:defRPr sz="3200">
                <a:solidFill>
                  <a:srgbClr val="005DA2"/>
                </a:solidFill>
                <a:latin typeface="+mj-lt"/>
              </a:defRPr>
            </a:lvl1pPr>
            <a:lvl2pPr>
              <a:defRPr sz="2800">
                <a:solidFill>
                  <a:srgbClr val="005DA2"/>
                </a:solidFill>
                <a:latin typeface="+mj-lt"/>
              </a:defRPr>
            </a:lvl2pPr>
            <a:lvl3pPr>
              <a:defRPr sz="2400">
                <a:solidFill>
                  <a:srgbClr val="005DA2"/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6476" y="1592796"/>
            <a:ext cx="3600000" cy="4248000"/>
          </a:xfrm>
        </p:spPr>
        <p:txBody>
          <a:bodyPr/>
          <a:lstStyle>
            <a:lvl1pPr>
              <a:defRPr sz="3200">
                <a:solidFill>
                  <a:srgbClr val="005DA2"/>
                </a:solidFill>
                <a:latin typeface="+mj-lt"/>
              </a:defRPr>
            </a:lvl1pPr>
            <a:lvl2pPr>
              <a:defRPr sz="2800">
                <a:solidFill>
                  <a:srgbClr val="005DA2"/>
                </a:solidFill>
                <a:latin typeface="+mj-lt"/>
              </a:defRPr>
            </a:lvl2pPr>
            <a:lvl3pPr>
              <a:defRPr sz="2400">
                <a:solidFill>
                  <a:srgbClr val="005DA2"/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178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988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223963" y="296863"/>
            <a:ext cx="76327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223963" y="1631950"/>
            <a:ext cx="76327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005DA2"/>
          </a:solidFill>
          <a:latin typeface="+mj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5DA2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5DA2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5DA2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5DA2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0000"/>
        <a:buFont typeface="Wingdings 2" pitchFamily="18" charset="2"/>
        <a:buChar char="Þ"/>
        <a:defRPr sz="3200" kern="1200">
          <a:solidFill>
            <a:srgbClr val="005DA2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05DA2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Courier New" pitchFamily="49" charset="0"/>
        <a:buChar char="o"/>
        <a:defRPr sz="2400" kern="1200">
          <a:solidFill>
            <a:srgbClr val="005DA2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2.jpe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 flipV="1">
            <a:off x="8319789" y="6136855"/>
            <a:ext cx="824211" cy="600927"/>
          </a:xfrm>
          <a:prstGeom prst="rightArrow">
            <a:avLst>
              <a:gd name="adj1" fmla="val 36469"/>
              <a:gd name="adj2" fmla="val 50000"/>
            </a:avLst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8603383" y="6379127"/>
            <a:ext cx="540617" cy="468052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559033" y="6317654"/>
            <a:ext cx="540617" cy="529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endshow" highlightClick="1"/>
          </p:cNvPr>
          <p:cNvSpPr/>
          <p:nvPr/>
        </p:nvSpPr>
        <p:spPr>
          <a:xfrm>
            <a:off x="28863" y="6352177"/>
            <a:ext cx="503548" cy="50582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67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3708400" y="620713"/>
            <a:ext cx="4932363" cy="5472112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 flipV="1">
            <a:off x="8319789" y="6136855"/>
            <a:ext cx="824211" cy="600927"/>
          </a:xfrm>
          <a:prstGeom prst="rightArrow">
            <a:avLst>
              <a:gd name="adj1" fmla="val 36469"/>
              <a:gd name="adj2" fmla="val 50000"/>
            </a:avLst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24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C:\Users\x\Desktop\снеговички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30" y="2903082"/>
            <a:ext cx="5053533" cy="2735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64088" y="1365157"/>
            <a:ext cx="1871812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5DA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5-1=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5DA2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716015" y="4701914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3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Прямоугольник 14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6323133" y="4545124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4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7912482" y="4617132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5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C:\Users\x\Desktop\0  -  раскраска - гномик\1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6" y="736154"/>
            <a:ext cx="4375151" cy="591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x\Desktop\0d248eaa8b8d363e7689f9167e2fa127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37373" y="-109053"/>
            <a:ext cx="3017243" cy="38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04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C:\Users\x\Desktop\снеговички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30" y="2903082"/>
            <a:ext cx="5053533" cy="2735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64088" y="1365157"/>
            <a:ext cx="1871812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5DA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7+1=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5DA2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4794701" y="4692647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8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Прямоугольник 14">
            <a:hlinkClick r:id="" action="ppaction://noaction">
              <a:snd r:embed="rId4" name="bomb.wav"/>
            </a:hlinkClick>
          </p:cNvPr>
          <p:cNvSpPr/>
          <p:nvPr/>
        </p:nvSpPr>
        <p:spPr>
          <a:xfrm>
            <a:off x="6372200" y="4509120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9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>
            <a:hlinkClick r:id="" action="ppaction://noaction">
              <a:snd r:embed="rId4" name="bomb.wav"/>
            </a:hlinkClick>
          </p:cNvPr>
          <p:cNvSpPr/>
          <p:nvPr/>
        </p:nvSpPr>
        <p:spPr>
          <a:xfrm>
            <a:off x="7812360" y="4668599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10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 descr="C:\Users\x\Desktop\0  -  раскраска - гномик\12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920"/>
            <a:ext cx="4375150" cy="591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x\Desktop\0d248eaa8b8d363e7689f9167e2fa127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37373" y="-109053"/>
            <a:ext cx="3017243" cy="38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9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C:\Users\x\Desktop\снеговички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30" y="2903082"/>
            <a:ext cx="5053533" cy="2735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64088" y="1365157"/>
            <a:ext cx="1871812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5DA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5+2=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5DA2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677713" y="4753897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5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Прямоугольник 14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328418" y="4545124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6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8013017" y="4599606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7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098" name="Picture 2" descr="C:\Users\x\Desktop\0  -  раскраска - гномик\1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" y="737814"/>
            <a:ext cx="4375151" cy="591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x\Desktop\0d248eaa8b8d363e7689f9167e2fa127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37373" y="-109053"/>
            <a:ext cx="3017243" cy="38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45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C:\Users\x\Desktop\снеговички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30" y="2903082"/>
            <a:ext cx="5053533" cy="2735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64088" y="1365157"/>
            <a:ext cx="1871812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5DA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4-3=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5DA2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4691912" y="4833156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Прямоугольник 14">
            <a:hlinkClick r:id="" action="ppaction://noaction">
              <a:snd r:embed="rId4" name="bomb.wav"/>
            </a:hlinkClick>
          </p:cNvPr>
          <p:cNvSpPr/>
          <p:nvPr/>
        </p:nvSpPr>
        <p:spPr>
          <a:xfrm>
            <a:off x="6356645" y="4624890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>
            <a:hlinkClick r:id="" action="ppaction://noaction">
              <a:snd r:embed="rId4" name="bomb.wav"/>
            </a:hlinkClick>
          </p:cNvPr>
          <p:cNvSpPr/>
          <p:nvPr/>
        </p:nvSpPr>
        <p:spPr>
          <a:xfrm>
            <a:off x="7985919" y="4715688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3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5122" name="Picture 2" descr="C:\Users\x\Desktop\0  -  раскраска - гномик\15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43" y="736154"/>
            <a:ext cx="4375150" cy="591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x\Desktop\0d248eaa8b8d363e7689f9167e2fa127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37373" y="-109053"/>
            <a:ext cx="3017243" cy="38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17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C:\Users\x\Desktop\снеговички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30" y="2903082"/>
            <a:ext cx="5053533" cy="2735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64088" y="1365157"/>
            <a:ext cx="1871812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5DA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6+3=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5DA2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4692873" y="4721630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9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Прямоугольник 14">
            <a:hlinkClick r:id="" action="ppaction://noaction">
              <a:snd r:embed="rId4" name="bomb.wav"/>
            </a:hlinkClick>
          </p:cNvPr>
          <p:cNvSpPr/>
          <p:nvPr/>
        </p:nvSpPr>
        <p:spPr>
          <a:xfrm>
            <a:off x="6336590" y="4545124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8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>
            <a:hlinkClick r:id="" action="ppaction://noaction">
              <a:snd r:embed="rId4" name="bomb.wav"/>
            </a:hlinkClick>
          </p:cNvPr>
          <p:cNvSpPr/>
          <p:nvPr/>
        </p:nvSpPr>
        <p:spPr>
          <a:xfrm>
            <a:off x="7988904" y="4668600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7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146" name="Picture 2" descr="C:\Users\x\Desktop\0  -  раскраска - гномик\1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" y="736153"/>
            <a:ext cx="4375150" cy="591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x\Desktop\0d248eaa8b8d363e7689f9167e2fa127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37373" y="-109053"/>
            <a:ext cx="3017243" cy="38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11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C:\Users\x\Desktop\снеговички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30" y="2903082"/>
            <a:ext cx="5053533" cy="2735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64088" y="1365157"/>
            <a:ext cx="1871812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5DA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6-6=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5DA2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675178" y="4735290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Прямоугольник 14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6405457" y="4635277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0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7966774" y="4679678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7170" name="Picture 2" descr="C:\Users\x\Desktop\0  -  раскраска - гномик\1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1" y="736154"/>
            <a:ext cx="4375150" cy="591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x\Desktop\0d248eaa8b8d363e7689f9167e2fa127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37373" y="-109053"/>
            <a:ext cx="3017243" cy="38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0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C:\Users\x\Desktop\снеговички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30" y="2903082"/>
            <a:ext cx="5053533" cy="2735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64088" y="1365157"/>
            <a:ext cx="1871812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5DA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7-4=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5DA2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4708805" y="4715688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3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Прямоугольник 14">
            <a:hlinkClick r:id="" action="ppaction://noaction">
              <a:snd r:embed="rId4" name="bomb.wav"/>
            </a:hlinkClick>
          </p:cNvPr>
          <p:cNvSpPr/>
          <p:nvPr/>
        </p:nvSpPr>
        <p:spPr>
          <a:xfrm>
            <a:off x="6320875" y="4635056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>
            <a:hlinkClick r:id="" action="ppaction://noaction">
              <a:snd r:embed="rId4" name="bomb.wav"/>
            </a:hlinkClick>
          </p:cNvPr>
          <p:cNvSpPr/>
          <p:nvPr/>
        </p:nvSpPr>
        <p:spPr>
          <a:xfrm>
            <a:off x="7998351" y="4715688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9218" name="Picture 2" descr="C:\Users\x\Desktop\0  -  раскраска - гномик\19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6154"/>
            <a:ext cx="4375150" cy="591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x\Desktop\0d248eaa8b8d363e7689f9167e2fa127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37373" y="-109053"/>
            <a:ext cx="3017243" cy="38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75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35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1</cp:lastModifiedBy>
  <cp:revision>409</cp:revision>
  <dcterms:created xsi:type="dcterms:W3CDTF">2011-07-06T07:21:00Z</dcterms:created>
  <dcterms:modified xsi:type="dcterms:W3CDTF">2016-01-25T22:04:24Z</dcterms:modified>
</cp:coreProperties>
</file>