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2" r:id="rId5"/>
    <p:sldId id="263" r:id="rId6"/>
    <p:sldId id="271" r:id="rId7"/>
    <p:sldId id="270" r:id="rId8"/>
    <p:sldId id="269" r:id="rId9"/>
    <p:sldId id="268" r:id="rId10"/>
    <p:sldId id="267" r:id="rId11"/>
    <p:sldId id="266" r:id="rId12"/>
    <p:sldId id="265" r:id="rId13"/>
    <p:sldId id="260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80" autoAdjust="0"/>
    <p:restoredTop sz="94660"/>
  </p:normalViewPr>
  <p:slideViewPr>
    <p:cSldViewPr>
      <p:cViewPr>
        <p:scale>
          <a:sx n="70" d="100"/>
          <a:sy n="70" d="100"/>
        </p:scale>
        <p:origin x="-1008" y="-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6E63C-4FF1-4879-8C7F-B676CB720503}" type="datetimeFigureOut">
              <a:rPr lang="ru-RU" smtClean="0"/>
              <a:t>13.02.2016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46E63-A9FB-4168-A934-B3610FD326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381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6E63C-4FF1-4879-8C7F-B676CB720503}" type="datetimeFigureOut">
              <a:rPr lang="ru-RU" smtClean="0"/>
              <a:t>13.02.2016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46E63-A9FB-4168-A934-B3610FD326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701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6E63C-4FF1-4879-8C7F-B676CB720503}" type="datetimeFigureOut">
              <a:rPr lang="ru-RU" smtClean="0"/>
              <a:t>13.02.2016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46E63-A9FB-4168-A934-B3610FD326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25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6E63C-4FF1-4879-8C7F-B676CB720503}" type="datetimeFigureOut">
              <a:rPr lang="ru-RU" smtClean="0"/>
              <a:t>13.02.2016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46E63-A9FB-4168-A934-B3610FD326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353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6E63C-4FF1-4879-8C7F-B676CB720503}" type="datetimeFigureOut">
              <a:rPr lang="ru-RU" smtClean="0"/>
              <a:t>13.02.2016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46E63-A9FB-4168-A934-B3610FD326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704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6E63C-4FF1-4879-8C7F-B676CB720503}" type="datetimeFigureOut">
              <a:rPr lang="ru-RU" smtClean="0"/>
              <a:t>13.02.2016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46E63-A9FB-4168-A934-B3610FD326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947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6E63C-4FF1-4879-8C7F-B676CB720503}" type="datetimeFigureOut">
              <a:rPr lang="ru-RU" smtClean="0"/>
              <a:t>13.02.2016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46E63-A9FB-4168-A934-B3610FD326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606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6E63C-4FF1-4879-8C7F-B676CB720503}" type="datetimeFigureOut">
              <a:rPr lang="ru-RU" smtClean="0"/>
              <a:t>13.02.2016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46E63-A9FB-4168-A934-B3610FD326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188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6E63C-4FF1-4879-8C7F-B676CB720503}" type="datetimeFigureOut">
              <a:rPr lang="ru-RU" smtClean="0"/>
              <a:t>13.02.2016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46E63-A9FB-4168-A934-B3610FD326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153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6E63C-4FF1-4879-8C7F-B676CB720503}" type="datetimeFigureOut">
              <a:rPr lang="ru-RU" smtClean="0"/>
              <a:t>13.02.2016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46E63-A9FB-4168-A934-B3610FD326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938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6E63C-4FF1-4879-8C7F-B676CB720503}" type="datetimeFigureOut">
              <a:rPr lang="ru-RU" smtClean="0"/>
              <a:t>13.02.2016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46E63-A9FB-4168-A934-B3610FD326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005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06E63C-4FF1-4879-8C7F-B676CB720503}" type="datetimeFigureOut">
              <a:rPr lang="ru-RU" smtClean="0"/>
              <a:t>13.02.2016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B46E63-A9FB-4168-A934-B3610FD326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1840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7.png"/><Relationship Id="rId7" Type="http://schemas.openxmlformats.org/officeDocument/2006/relationships/image" Target="../media/image2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38.png"/><Relationship Id="rId4" Type="http://schemas.microsoft.com/office/2007/relationships/hdphoto" Target="../media/hdphoto8.wdp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audio" Target="../media/audio1.wav"/><Relationship Id="rId4" Type="http://schemas.microsoft.com/office/2007/relationships/hdphoto" Target="../media/hdphoto9.wdp"/><Relationship Id="rId9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audio" Target="../media/audio1.wav"/><Relationship Id="rId4" Type="http://schemas.microsoft.com/office/2007/relationships/hdphoto" Target="../media/hdphoto10.wdp"/><Relationship Id="rId9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53.png"/><Relationship Id="rId4" Type="http://schemas.microsoft.com/office/2007/relationships/hdphoto" Target="../media/hdphoto1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5.png"/><Relationship Id="rId4" Type="http://schemas.microsoft.com/office/2007/relationships/hdphoto" Target="../media/hdphoto1.wdp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audio" Target="../media/audio1.wav"/><Relationship Id="rId4" Type="http://schemas.microsoft.com/office/2007/relationships/hdphoto" Target="../media/hdphoto2.wdp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audio" Target="../media/audio1.wav"/><Relationship Id="rId4" Type="http://schemas.microsoft.com/office/2007/relationships/hdphoto" Target="../media/hdphoto3.wdp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20.png"/><Relationship Id="rId4" Type="http://schemas.microsoft.com/office/2007/relationships/hdphoto" Target="../media/hdphoto4.wdp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audio" Target="../media/audio1.wav"/><Relationship Id="rId4" Type="http://schemas.microsoft.com/office/2007/relationships/hdphoto" Target="../media/hdphoto5.wdp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9.png"/><Relationship Id="rId7" Type="http://schemas.openxmlformats.org/officeDocument/2006/relationships/image" Target="../media/image2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audio" Target="../media/audio1.wav"/><Relationship Id="rId4" Type="http://schemas.microsoft.com/office/2007/relationships/hdphoto" Target="../media/hdphoto6.wdp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audio" Target="../media/audio1.wav"/><Relationship Id="rId4" Type="http://schemas.microsoft.com/office/2007/relationships/hdphoto" Target="../media/hdphoto7.wdp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Штриховая стрелка вправо 3">
            <a:hlinkClick r:id="" action="ppaction://hlinkshowjump?jump=nextslide"/>
          </p:cNvPr>
          <p:cNvSpPr/>
          <p:nvPr/>
        </p:nvSpPr>
        <p:spPr>
          <a:xfrm>
            <a:off x="5364088" y="4869160"/>
            <a:ext cx="1153642" cy="655890"/>
          </a:xfrm>
          <a:prstGeom prst="stripedRightArrow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512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64088" y="1916832"/>
            <a:ext cx="3600400" cy="4518547"/>
          </a:xfrm>
          <a:prstGeom prst="rect">
            <a:avLst/>
          </a:pr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hlinkClick r:id="" action="ppaction://hlinkshowjump?jump=nextslide"/>
          </p:cNvPr>
          <p:cNvSpPr/>
          <p:nvPr/>
        </p:nvSpPr>
        <p:spPr>
          <a:xfrm>
            <a:off x="323528" y="1916832"/>
            <a:ext cx="2088232" cy="2088232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hlinkClick r:id="" action="ppaction://noaction">
              <a:snd r:embed="rId6" name="wind.wav"/>
            </a:hlinkClick>
          </p:cNvPr>
          <p:cNvSpPr/>
          <p:nvPr/>
        </p:nvSpPr>
        <p:spPr>
          <a:xfrm>
            <a:off x="2843808" y="1844824"/>
            <a:ext cx="2088232" cy="2160240"/>
          </a:xfrm>
          <a:prstGeom prst="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hlinkClick r:id="" action="ppaction://noaction">
              <a:snd r:embed="rId6" name="wind.wav"/>
            </a:hlinkClick>
          </p:cNvPr>
          <p:cNvSpPr/>
          <p:nvPr/>
        </p:nvSpPr>
        <p:spPr>
          <a:xfrm>
            <a:off x="431540" y="4347147"/>
            <a:ext cx="1872208" cy="2088232"/>
          </a:xfrm>
          <a:prstGeom prst="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hlinkClick r:id="" action="ppaction://noaction">
              <a:snd r:embed="rId6" name="wind.wav"/>
            </a:hlinkClick>
          </p:cNvPr>
          <p:cNvSpPr/>
          <p:nvPr/>
        </p:nvSpPr>
        <p:spPr>
          <a:xfrm>
            <a:off x="2987824" y="4608152"/>
            <a:ext cx="2088232" cy="1566219"/>
          </a:xfrm>
          <a:prstGeom prst="rect">
            <a:avLst/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00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64088" y="1916832"/>
            <a:ext cx="3600400" cy="4518547"/>
          </a:xfrm>
          <a:prstGeom prst="rect">
            <a:avLst/>
          </a:pr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hlinkClick r:id="" action="ppaction://noaction">
              <a:snd r:embed="rId5" name="wind.wav"/>
            </a:hlinkClick>
          </p:cNvPr>
          <p:cNvSpPr/>
          <p:nvPr/>
        </p:nvSpPr>
        <p:spPr>
          <a:xfrm>
            <a:off x="323528" y="1916832"/>
            <a:ext cx="2088232" cy="2088232"/>
          </a:xfrm>
          <a:prstGeom prst="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hlinkClick r:id="" action="ppaction://noaction">
              <a:snd r:embed="rId5" name="wind.wav"/>
            </a:hlinkClick>
          </p:cNvPr>
          <p:cNvSpPr/>
          <p:nvPr/>
        </p:nvSpPr>
        <p:spPr>
          <a:xfrm>
            <a:off x="2843808" y="1844824"/>
            <a:ext cx="2088232" cy="2016224"/>
          </a:xfrm>
          <a:prstGeom prst="rect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hlinkClick r:id="" action="ppaction://hlinkshowjump?jump=nextslide"/>
          </p:cNvPr>
          <p:cNvSpPr/>
          <p:nvPr/>
        </p:nvSpPr>
        <p:spPr>
          <a:xfrm>
            <a:off x="323528" y="4322619"/>
            <a:ext cx="2088232" cy="2112760"/>
          </a:xfrm>
          <a:prstGeom prst="rect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hlinkClick r:id="" action="ppaction://noaction">
              <a:snd r:embed="rId5" name="wind.wav"/>
            </a:hlinkClick>
          </p:cNvPr>
          <p:cNvSpPr/>
          <p:nvPr/>
        </p:nvSpPr>
        <p:spPr>
          <a:xfrm>
            <a:off x="3103115" y="4492741"/>
            <a:ext cx="1800200" cy="1742953"/>
          </a:xfrm>
          <a:prstGeom prst="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266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64088" y="1916832"/>
            <a:ext cx="3600400" cy="4518547"/>
          </a:xfrm>
          <a:prstGeom prst="rect">
            <a:avLst/>
          </a:pr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hlinkClick r:id="" action="ppaction://noaction">
              <a:snd r:embed="rId5" name="wind.wav"/>
            </a:hlinkClick>
          </p:cNvPr>
          <p:cNvSpPr/>
          <p:nvPr/>
        </p:nvSpPr>
        <p:spPr>
          <a:xfrm>
            <a:off x="323528" y="1916832"/>
            <a:ext cx="2088232" cy="2088232"/>
          </a:xfrm>
          <a:prstGeom prst="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hlinkClick r:id="" action="ppaction://noaction">
              <a:snd r:embed="rId5" name="wind.wav"/>
            </a:hlinkClick>
          </p:cNvPr>
          <p:cNvSpPr/>
          <p:nvPr/>
        </p:nvSpPr>
        <p:spPr>
          <a:xfrm>
            <a:off x="2843808" y="1844824"/>
            <a:ext cx="2088232" cy="2016224"/>
          </a:xfrm>
          <a:prstGeom prst="rect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hlinkClick r:id="" action="ppaction://noaction">
              <a:snd r:embed="rId5" name="wind.wav"/>
            </a:hlinkClick>
          </p:cNvPr>
          <p:cNvSpPr/>
          <p:nvPr/>
        </p:nvSpPr>
        <p:spPr>
          <a:xfrm>
            <a:off x="323528" y="4347147"/>
            <a:ext cx="2088232" cy="2088232"/>
          </a:xfrm>
          <a:prstGeom prst="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hlinkClick r:id="" action="ppaction://hlinkshowjump?jump=nextslide"/>
          </p:cNvPr>
          <p:cNvSpPr/>
          <p:nvPr/>
        </p:nvSpPr>
        <p:spPr>
          <a:xfrm>
            <a:off x="2915816" y="4176106"/>
            <a:ext cx="2160240" cy="2349238"/>
          </a:xfrm>
          <a:prstGeom prst="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8175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64088" y="1916832"/>
            <a:ext cx="3600400" cy="4518547"/>
          </a:xfrm>
          <a:prstGeom prst="rect">
            <a:avLst/>
          </a:pr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Users\1\Desktop\фр-овощи\1468335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73" y="2650482"/>
            <a:ext cx="4324608" cy="37671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Управляющая кнопка: настраиваемая 8">
            <a:hlinkClick r:id="" action="ppaction://hlinkshowjump?jump=endshow" highlightClick="1"/>
          </p:cNvPr>
          <p:cNvSpPr/>
          <p:nvPr/>
        </p:nvSpPr>
        <p:spPr>
          <a:xfrm>
            <a:off x="8021111" y="126675"/>
            <a:ext cx="1042416" cy="1042416"/>
          </a:xfrm>
          <a:prstGeom prst="actionButtonBlank">
            <a:avLst/>
          </a:prstGeom>
          <a:solidFill>
            <a:schemeClr val="accent2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множение 9">
            <a:hlinkClick r:id="" action="ppaction://hlinkshowjump?jump=endshow"/>
          </p:cNvPr>
          <p:cNvSpPr/>
          <p:nvPr/>
        </p:nvSpPr>
        <p:spPr>
          <a:xfrm>
            <a:off x="8021111" y="126675"/>
            <a:ext cx="1042416" cy="1042416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Управляющая кнопка: домой 10">
            <a:hlinkClick r:id="rId6" action="ppaction://hlinksldjump" highlightClick="1"/>
          </p:cNvPr>
          <p:cNvSpPr/>
          <p:nvPr/>
        </p:nvSpPr>
        <p:spPr>
          <a:xfrm>
            <a:off x="0" y="6021288"/>
            <a:ext cx="899592" cy="836712"/>
          </a:xfrm>
          <a:prstGeom prst="actionButtonHome">
            <a:avLst/>
          </a:prstGeom>
          <a:solidFill>
            <a:srgbClr val="FFFF00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621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Штриховая стрелка вправо 3">
            <a:hlinkClick r:id="" action="ppaction://hlinkshowjump?jump=nextslide"/>
          </p:cNvPr>
          <p:cNvSpPr/>
          <p:nvPr/>
        </p:nvSpPr>
        <p:spPr>
          <a:xfrm>
            <a:off x="6276350" y="5733256"/>
            <a:ext cx="2592288" cy="1008112"/>
          </a:xfrm>
          <a:prstGeom prst="stripedRightArrow">
            <a:avLst/>
          </a:prstGeom>
          <a:ln>
            <a:solidFill>
              <a:schemeClr val="bg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022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64088" y="1916832"/>
            <a:ext cx="3600400" cy="4518547"/>
          </a:xfrm>
          <a:prstGeom prst="rect">
            <a:avLst/>
          </a:pr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1844824"/>
            <a:ext cx="2232248" cy="2160240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hlinkClick r:id="" action="ppaction://noaction">
              <a:snd r:embed="rId6" name="wind.wav"/>
            </a:hlinkClick>
          </p:cNvPr>
          <p:cNvSpPr/>
          <p:nvPr/>
        </p:nvSpPr>
        <p:spPr>
          <a:xfrm>
            <a:off x="2843808" y="1844824"/>
            <a:ext cx="2232248" cy="2160240"/>
          </a:xfrm>
          <a:prstGeom prst="rect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hlinkClick r:id="" action="ppaction://noaction">
              <a:snd r:embed="rId6" name="wind.wav"/>
            </a:hlinkClick>
          </p:cNvPr>
          <p:cNvSpPr/>
          <p:nvPr/>
        </p:nvSpPr>
        <p:spPr>
          <a:xfrm>
            <a:off x="179512" y="4347147"/>
            <a:ext cx="2232248" cy="2088232"/>
          </a:xfrm>
          <a:prstGeom prst="rect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hlinkClick r:id="" action="ppaction://hlinkshowjump?jump=nextslide"/>
          </p:cNvPr>
          <p:cNvSpPr/>
          <p:nvPr/>
        </p:nvSpPr>
        <p:spPr>
          <a:xfrm>
            <a:off x="2900754" y="4176104"/>
            <a:ext cx="2118356" cy="2421247"/>
          </a:xfrm>
          <a:prstGeom prst="rect">
            <a:avLst/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hlinkClick r:id="" action="ppaction://noaction">
              <a:snd r:embed="rId6" name="wind.wav"/>
            </a:hlinkClick>
          </p:cNvPr>
          <p:cNvSpPr/>
          <p:nvPr/>
        </p:nvSpPr>
        <p:spPr>
          <a:xfrm>
            <a:off x="323528" y="1916832"/>
            <a:ext cx="2232248" cy="2160240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320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64088" y="1916832"/>
            <a:ext cx="3600400" cy="4518547"/>
          </a:xfrm>
          <a:prstGeom prst="rect">
            <a:avLst/>
          </a:pr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hlinkClick r:id="" action="ppaction://noaction">
              <a:snd r:embed="rId5" name="wind.wav"/>
            </a:hlinkClick>
          </p:cNvPr>
          <p:cNvSpPr/>
          <p:nvPr/>
        </p:nvSpPr>
        <p:spPr>
          <a:xfrm>
            <a:off x="323528" y="1916832"/>
            <a:ext cx="2088232" cy="2088232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hlinkClick r:id="" action="ppaction://hlinkshowjump?jump=nextslide"/>
          </p:cNvPr>
          <p:cNvSpPr/>
          <p:nvPr/>
        </p:nvSpPr>
        <p:spPr>
          <a:xfrm>
            <a:off x="2915816" y="1844824"/>
            <a:ext cx="2016224" cy="2088232"/>
          </a:xfrm>
          <a:prstGeom prst="rect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hlinkClick r:id="" action="ppaction://noaction">
              <a:snd r:embed="rId5" name="wind.wav"/>
            </a:hlinkClick>
          </p:cNvPr>
          <p:cNvSpPr/>
          <p:nvPr/>
        </p:nvSpPr>
        <p:spPr>
          <a:xfrm>
            <a:off x="323528" y="4347146"/>
            <a:ext cx="2088232" cy="2250205"/>
          </a:xfrm>
          <a:prstGeom prst="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hlinkClick r:id="" action="ppaction://noaction">
              <a:snd r:embed="rId5" name="wind.wav"/>
            </a:hlinkClick>
          </p:cNvPr>
          <p:cNvSpPr/>
          <p:nvPr/>
        </p:nvSpPr>
        <p:spPr>
          <a:xfrm>
            <a:off x="2915816" y="4347147"/>
            <a:ext cx="2016224" cy="2088232"/>
          </a:xfrm>
          <a:prstGeom prst="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720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64088" y="1916832"/>
            <a:ext cx="3600400" cy="4518547"/>
          </a:xfrm>
          <a:prstGeom prst="rect">
            <a:avLst/>
          </a:pr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hlinkClick r:id="" action="ppaction://noaction">
              <a:snd r:embed="rId5" name="wind.wav"/>
            </a:hlinkClick>
          </p:cNvPr>
          <p:cNvSpPr/>
          <p:nvPr/>
        </p:nvSpPr>
        <p:spPr>
          <a:xfrm>
            <a:off x="323528" y="1916832"/>
            <a:ext cx="2088232" cy="2088232"/>
          </a:xfrm>
          <a:prstGeom prst="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hlinkClick r:id="" action="ppaction://noaction">
              <a:snd r:embed="rId5" name="wind.wav"/>
            </a:hlinkClick>
          </p:cNvPr>
          <p:cNvSpPr/>
          <p:nvPr/>
        </p:nvSpPr>
        <p:spPr>
          <a:xfrm>
            <a:off x="2843808" y="1844824"/>
            <a:ext cx="2088232" cy="2016224"/>
          </a:xfrm>
          <a:prstGeom prst="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hlinkClick r:id="" action="ppaction://hlinkshowjump?jump=nextslide"/>
          </p:cNvPr>
          <p:cNvSpPr/>
          <p:nvPr/>
        </p:nvSpPr>
        <p:spPr>
          <a:xfrm>
            <a:off x="323528" y="4347147"/>
            <a:ext cx="2088232" cy="2088232"/>
          </a:xfrm>
          <a:prstGeom prst="rect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hlinkClick r:id="" action="ppaction://noaction">
              <a:snd r:embed="rId5" name="wind.wav"/>
            </a:hlinkClick>
          </p:cNvPr>
          <p:cNvSpPr/>
          <p:nvPr/>
        </p:nvSpPr>
        <p:spPr>
          <a:xfrm>
            <a:off x="2987824" y="4347147"/>
            <a:ext cx="2016224" cy="2088232"/>
          </a:xfrm>
          <a:prstGeom prst="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146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64088" y="1916832"/>
            <a:ext cx="3600400" cy="4518547"/>
          </a:xfrm>
          <a:prstGeom prst="rect">
            <a:avLst/>
          </a:pr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hlinkClick r:id="" action="ppaction://hlinkshowjump?jump=nextslide"/>
          </p:cNvPr>
          <p:cNvSpPr/>
          <p:nvPr/>
        </p:nvSpPr>
        <p:spPr>
          <a:xfrm>
            <a:off x="323528" y="1772816"/>
            <a:ext cx="2232248" cy="2232248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hlinkClick r:id="" action="ppaction://noaction">
              <a:snd r:embed="rId6" name="wind.wav"/>
            </a:hlinkClick>
          </p:cNvPr>
          <p:cNvSpPr/>
          <p:nvPr/>
        </p:nvSpPr>
        <p:spPr>
          <a:xfrm>
            <a:off x="3095836" y="1898964"/>
            <a:ext cx="1800200" cy="2016224"/>
          </a:xfrm>
          <a:prstGeom prst="rect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>
            <a:hlinkClick r:id="" action="ppaction://noaction">
              <a:snd r:embed="rId6" name="wind.wav"/>
            </a:hlinkClick>
          </p:cNvPr>
          <p:cNvSpPr/>
          <p:nvPr/>
        </p:nvSpPr>
        <p:spPr>
          <a:xfrm>
            <a:off x="323528" y="4347147"/>
            <a:ext cx="2088232" cy="2088232"/>
          </a:xfrm>
          <a:prstGeom prst="rect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>
            <a:hlinkClick r:id="" action="ppaction://noaction">
              <a:snd r:embed="rId6" name="wind.wav"/>
            </a:hlinkClick>
          </p:cNvPr>
          <p:cNvSpPr/>
          <p:nvPr/>
        </p:nvSpPr>
        <p:spPr>
          <a:xfrm>
            <a:off x="2915816" y="4230156"/>
            <a:ext cx="2160240" cy="2439204"/>
          </a:xfrm>
          <a:prstGeom prst="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19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64088" y="1916832"/>
            <a:ext cx="3600400" cy="4518547"/>
          </a:xfrm>
          <a:prstGeom prst="rect">
            <a:avLst/>
          </a:pr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hlinkClick r:id="" action="ppaction://noaction">
              <a:snd r:embed="rId5" name="wind.wav"/>
            </a:hlinkClick>
          </p:cNvPr>
          <p:cNvSpPr/>
          <p:nvPr/>
        </p:nvSpPr>
        <p:spPr>
          <a:xfrm>
            <a:off x="323528" y="1916832"/>
            <a:ext cx="2088232" cy="2088232"/>
          </a:xfrm>
          <a:prstGeom prst="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hlinkClick r:id="" action="ppaction://noaction">
              <a:snd r:embed="rId5" name="wind.wav"/>
            </a:hlinkClick>
          </p:cNvPr>
          <p:cNvSpPr/>
          <p:nvPr/>
        </p:nvSpPr>
        <p:spPr>
          <a:xfrm>
            <a:off x="2843808" y="1844824"/>
            <a:ext cx="2088232" cy="2160240"/>
          </a:xfrm>
          <a:prstGeom prst="rect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hlinkClick r:id="" action="ppaction://noaction">
              <a:snd r:embed="rId5" name="wind.wav"/>
            </a:hlinkClick>
          </p:cNvPr>
          <p:cNvSpPr/>
          <p:nvPr/>
        </p:nvSpPr>
        <p:spPr>
          <a:xfrm>
            <a:off x="323528" y="4347147"/>
            <a:ext cx="2088232" cy="2088232"/>
          </a:xfrm>
          <a:prstGeom prst="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hlinkClick r:id="" action="ppaction://hlinkshowjump?jump=nextslide"/>
          </p:cNvPr>
          <p:cNvSpPr/>
          <p:nvPr/>
        </p:nvSpPr>
        <p:spPr>
          <a:xfrm>
            <a:off x="2915816" y="4347147"/>
            <a:ext cx="2088232" cy="2088232"/>
          </a:xfrm>
          <a:prstGeom prst="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659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64088" y="1916832"/>
            <a:ext cx="3600400" cy="4518547"/>
          </a:xfrm>
          <a:prstGeom prst="rect">
            <a:avLst/>
          </a:pr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hlinkClick r:id="" action="ppaction://noaction">
              <a:snd r:embed="rId5" name="wind.wav"/>
            </a:hlinkClick>
          </p:cNvPr>
          <p:cNvSpPr/>
          <p:nvPr/>
        </p:nvSpPr>
        <p:spPr>
          <a:xfrm>
            <a:off x="323528" y="1916832"/>
            <a:ext cx="2088232" cy="2088232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hlinkClick r:id="" action="ppaction://hlinkshowjump?jump=nextslide"/>
          </p:cNvPr>
          <p:cNvSpPr/>
          <p:nvPr/>
        </p:nvSpPr>
        <p:spPr>
          <a:xfrm>
            <a:off x="2843808" y="1916832"/>
            <a:ext cx="2088232" cy="1988410"/>
          </a:xfrm>
          <a:prstGeom prst="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hlinkClick r:id="" action="ppaction://noaction">
              <a:snd r:embed="rId5" name="wind.wav"/>
            </a:hlinkClick>
          </p:cNvPr>
          <p:cNvSpPr/>
          <p:nvPr/>
        </p:nvSpPr>
        <p:spPr>
          <a:xfrm>
            <a:off x="323528" y="4347147"/>
            <a:ext cx="2088232" cy="2088232"/>
          </a:xfrm>
          <a:prstGeom prst="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hlinkClick r:id="" action="ppaction://noaction">
              <a:snd r:embed="rId5" name="wind.wav"/>
            </a:hlinkClick>
          </p:cNvPr>
          <p:cNvSpPr/>
          <p:nvPr/>
        </p:nvSpPr>
        <p:spPr>
          <a:xfrm>
            <a:off x="2987824" y="4347147"/>
            <a:ext cx="2088232" cy="2088232"/>
          </a:xfrm>
          <a:prstGeom prst="rect">
            <a:avLst/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775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64088" y="1916832"/>
            <a:ext cx="3600400" cy="4518547"/>
          </a:xfrm>
          <a:prstGeom prst="rect">
            <a:avLst/>
          </a:pr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hlinkClick r:id="" action="ppaction://noaction">
              <a:snd r:embed="rId5" name="wind.wav"/>
            </a:hlinkClick>
          </p:cNvPr>
          <p:cNvSpPr/>
          <p:nvPr/>
        </p:nvSpPr>
        <p:spPr>
          <a:xfrm>
            <a:off x="323528" y="1916832"/>
            <a:ext cx="2088232" cy="2088232"/>
          </a:xfrm>
          <a:prstGeom prst="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hlinkClick r:id="" action="ppaction://noaction">
              <a:snd r:embed="rId5" name="wind.wav"/>
            </a:hlinkClick>
          </p:cNvPr>
          <p:cNvSpPr/>
          <p:nvPr/>
        </p:nvSpPr>
        <p:spPr>
          <a:xfrm>
            <a:off x="2843808" y="1844824"/>
            <a:ext cx="2160240" cy="2160240"/>
          </a:xfrm>
          <a:prstGeom prst="rect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hlinkClick r:id="" action="ppaction://noaction">
              <a:snd r:embed="rId5" name="wind.wav"/>
            </a:hlinkClick>
          </p:cNvPr>
          <p:cNvSpPr/>
          <p:nvPr/>
        </p:nvSpPr>
        <p:spPr>
          <a:xfrm>
            <a:off x="323528" y="4347147"/>
            <a:ext cx="2098041" cy="2394221"/>
          </a:xfrm>
          <a:prstGeom prst="rect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hlinkClick r:id="" action="ppaction://hlinkshowjump?jump=nextslide"/>
          </p:cNvPr>
          <p:cNvSpPr/>
          <p:nvPr/>
        </p:nvSpPr>
        <p:spPr>
          <a:xfrm>
            <a:off x="2987824" y="4347147"/>
            <a:ext cx="2016224" cy="2088232"/>
          </a:xfrm>
          <a:prstGeom prst="rect">
            <a:avLst/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061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0</Words>
  <Application>Microsoft Office PowerPoint</Application>
  <PresentationFormat>Экран (4:3)</PresentationFormat>
  <Paragraphs>0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14</cp:revision>
  <dcterms:created xsi:type="dcterms:W3CDTF">2016-02-13T14:42:47Z</dcterms:created>
  <dcterms:modified xsi:type="dcterms:W3CDTF">2016-02-13T19:18:51Z</dcterms:modified>
</cp:coreProperties>
</file>